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  <p:sldMasterId id="2147483734" r:id="rId5"/>
    <p:sldMasterId id="2147483747" r:id="rId6"/>
    <p:sldMasterId id="2147483760" r:id="rId7"/>
    <p:sldMasterId id="2147483785" r:id="rId8"/>
    <p:sldMasterId id="2147483797" r:id="rId9"/>
    <p:sldMasterId id="2147483809" r:id="rId10"/>
    <p:sldMasterId id="2147483821" r:id="rId11"/>
    <p:sldMasterId id="2147483834" r:id="rId12"/>
  </p:sldMasterIdLst>
  <p:notesMasterIdLst>
    <p:notesMasterId r:id="rId41"/>
  </p:notesMasterIdLst>
  <p:sldIdLst>
    <p:sldId id="271" r:id="rId13"/>
    <p:sldId id="265" r:id="rId14"/>
    <p:sldId id="259" r:id="rId15"/>
    <p:sldId id="266" r:id="rId16"/>
    <p:sldId id="267" r:id="rId17"/>
    <p:sldId id="274" r:id="rId18"/>
    <p:sldId id="320" r:id="rId19"/>
    <p:sldId id="319" r:id="rId20"/>
    <p:sldId id="272" r:id="rId21"/>
    <p:sldId id="311" r:id="rId22"/>
    <p:sldId id="294" r:id="rId23"/>
    <p:sldId id="315" r:id="rId24"/>
    <p:sldId id="297" r:id="rId25"/>
    <p:sldId id="316" r:id="rId26"/>
    <p:sldId id="309" r:id="rId27"/>
    <p:sldId id="277" r:id="rId28"/>
    <p:sldId id="302" r:id="rId29"/>
    <p:sldId id="312" r:id="rId30"/>
    <p:sldId id="304" r:id="rId31"/>
    <p:sldId id="305" r:id="rId32"/>
    <p:sldId id="317" r:id="rId33"/>
    <p:sldId id="318" r:id="rId34"/>
    <p:sldId id="314" r:id="rId35"/>
    <p:sldId id="288" r:id="rId36"/>
    <p:sldId id="289" r:id="rId37"/>
    <p:sldId id="290" r:id="rId38"/>
    <p:sldId id="291" r:id="rId39"/>
    <p:sldId id="292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F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51" autoAdjust="0"/>
    <p:restoredTop sz="93155" autoAdjust="0"/>
  </p:normalViewPr>
  <p:slideViewPr>
    <p:cSldViewPr>
      <p:cViewPr varScale="1">
        <p:scale>
          <a:sx n="91" d="100"/>
          <a:sy n="91" d="100"/>
        </p:scale>
        <p:origin x="-58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82E54-7A06-4D55-B005-B7C9773DE02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1EE12-E15B-47F5-A2F0-06196F48D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70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EE12-E15B-47F5-A2F0-06196F48D13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72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EE12-E15B-47F5-A2F0-06196F48D13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68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EE12-E15B-47F5-A2F0-06196F48D13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68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EE12-E15B-47F5-A2F0-06196F48D13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72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EAF6-CDE6-4915-A9A5-8659E6289B4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63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8A4B-63F5-4AE7-918F-BA5A80357BE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6829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3C747-61F1-46D9-846D-E8D303F08A3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B638-71E5-4777-A2DE-A4D88F55FF7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50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3B8D-0FD7-47D8-ACD0-A8614AADA7C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A6DF-5F90-4F90-B3DF-61216395AFCD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4168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9FF4-5B87-4432-88CD-E9F11A11B9F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9CDA-1D31-495C-A4D6-E741575646A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8543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FFE17-424B-4629-99B2-ACC9F36849A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68C4-0967-4F56-9028-30E2329CEAF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5774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" y="1"/>
            <a:ext cx="9148763" cy="5138738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7"/>
              <a:ext cx="719" cy="1689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5"/>
              <a:ext cx="378" cy="521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5"/>
              <a:ext cx="84" cy="101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1"/>
              <a:ext cx="228" cy="425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7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0586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69207"/>
            <a:ext cx="7772400" cy="1302544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86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F235-2E6E-4925-9BB4-5F554C2A00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04456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2C40-8B45-40B9-ACE6-E2733E2341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636233"/>
      </p:ext>
    </p:extLst>
  </p:cSld>
  <p:clrMapOvr>
    <a:masterClrMapping/>
  </p:clrMapOvr>
  <p:transition>
    <p:push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F01B-4304-456A-A039-649E67883C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085839"/>
      </p:ext>
    </p:extLst>
  </p:cSld>
  <p:clrMapOvr>
    <a:masterClrMapping/>
  </p:clrMapOvr>
  <p:transition>
    <p:push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70C9A-79AF-4457-B9D8-A4F08D1C07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035898"/>
      </p:ext>
    </p:extLst>
  </p:cSld>
  <p:clrMapOvr>
    <a:masterClrMapping/>
  </p:clrMapOvr>
  <p:transition>
    <p:push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E19F-0D14-4E6A-8369-400455ABF4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262458"/>
      </p:ext>
    </p:extLst>
  </p:cSld>
  <p:clrMapOvr>
    <a:masterClrMapping/>
  </p:clrMapOvr>
  <p:transition>
    <p:push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E256-8E6F-4374-8EAE-2C5FFBD766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254441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D6C-BA1D-40CB-ACE7-5E948C4DBAE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7264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6E21B-2739-4746-B1B7-D6A0B2E61A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565801"/>
      </p:ext>
    </p:extLst>
  </p:cSld>
  <p:clrMapOvr>
    <a:masterClrMapping/>
  </p:clrMapOvr>
  <p:transition>
    <p:push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F058-A076-4B84-B288-D98E3DCB42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945453"/>
      </p:ext>
    </p:extLst>
  </p:cSld>
  <p:clrMapOvr>
    <a:masterClrMapping/>
  </p:clrMapOvr>
  <p:transition>
    <p:push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F5360-7BBD-48D8-9280-2C3AD326C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47898"/>
      </p:ext>
    </p:extLst>
  </p:cSld>
  <p:clrMapOvr>
    <a:masterClrMapping/>
  </p:clrMapOvr>
  <p:transition>
    <p:push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2E05A-0A2A-4011-AA29-80F0D5BBD0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159972"/>
      </p:ext>
    </p:extLst>
  </p:cSld>
  <p:clrMapOvr>
    <a:masterClrMapping/>
  </p:clrMapOvr>
  <p:transition>
    <p:push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EBA5F-DDDF-4FE7-BF44-F0F30C671B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260650"/>
      </p:ext>
    </p:extLst>
  </p:cSld>
  <p:clrMapOvr>
    <a:masterClrMapping/>
  </p:clrMapOvr>
  <p:transition>
    <p:push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281FF-44EF-44FB-A3C9-738A29C87B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4658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65620-616F-459E-A38A-7F34E0CDE2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0728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4B265-7763-445A-99DF-8AF98F99CC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6346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DD958-3E2B-4B46-928E-A6130EB007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5285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F80E9-51F5-48C5-B86E-77646076BB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66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13614-4394-46AB-9B70-2A2905E88713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B99C7-8842-4673-B632-F86D3F5D5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1766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4388-B46A-4473-98F2-2245760634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5203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A3910-E7C5-48AD-B46F-67D22CC226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4746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79111-E747-4E68-AEA3-901E4567EF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0698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08B9A-8859-4490-80A5-85F98F079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4566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293AB-949A-4FBC-9BBA-DB8560FD3A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1871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708D-0662-4CE2-A56E-6E932F239E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4939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FE29D43-EA60-435E-8E93-2FF720A327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9240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290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371600"/>
            <a:ext cx="6019800" cy="165735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200400"/>
            <a:ext cx="60198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FEBAE-3F39-4F5B-9F26-FDFA8782D5E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09BAF-1CA5-484A-9732-454FE3E8CC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5557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08A80-EF42-4AD4-BA93-920F7C375F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38596-3AAB-46D7-A930-57451706B41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499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362AA-8349-4099-890E-ECDD611B6C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8FBF1-B9BE-48D6-BB78-3FB7FF87B7E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118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D1100-8BC8-46A1-8C44-102F9E4D8F99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01798-8C8F-4125-8895-064152CEF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7748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9AA1-B0DB-412A-B2CC-037EEFEDEE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8F386-D7AE-4700-9515-1154977731A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9545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0FC3B-F21B-4EBA-8B5F-AC94417090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56EC-406C-4FC5-8CDB-A33F1E88AD9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8629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F6663-6622-4AA0-86C1-72AA6A0FB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1B2DC-C5C3-4076-9460-CB1CA96EE4F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0296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90E4-7DB3-4986-8802-D71C7A8A90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D8F8-39C9-429D-A4B7-D8A9EC05D54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6488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90EB-9A87-4EB7-AF0F-F7995366FF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E9D1-7278-4167-9208-BCC33353518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2705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157C4-7105-473F-A296-E7A3166FE2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1885A-8923-4EF3-85C3-4DB39F7B2CF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0183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2A71D-8E5D-4AE5-AB49-8D01DA8F8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5C7B-6C63-4893-853B-793F6782B76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7552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7400" cy="405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405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3047-300B-418D-932A-B04C575FF5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91BC6-E17E-4C9F-8D90-A7FC9282A87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3262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42900"/>
            <a:ext cx="8229600" cy="405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5D7A4-5D54-41A1-A8B2-C6621809A6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847F-1517-44A0-B06D-86419A5E76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81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71CC1-E8B5-4341-94AA-E416FD690F40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FCAF6-87FC-49BC-9B3A-413304358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6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DF22D-7DB8-4570-B02B-1BF412390342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AEF45-9D5C-4015-B2E9-4114876AA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573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C3921-E7BB-43DD-A686-E661CCA5C2D1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6E03-F4C2-4863-953F-57DBABA31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845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F1075-A8C2-4817-ABB1-F0D7FF133508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936C8-27A9-4BBE-8AAD-CF773C4ED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091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DBDAD-2E1A-475F-8439-13863ABC0C5B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F24C6-1307-41D0-901D-57C031EC9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41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D59D8-76D6-4803-BB8D-4D1BB671064D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EBFCA-09CA-4023-A024-D64B2FA31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46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1F69-3876-4A38-8E68-23D27C557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881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7679-7AA5-417D-A7FB-C0723FE21B8F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2D96F-5C3B-4A99-BDD4-0B3119EDB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506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31CC-0D1B-453E-8CF1-8A4815BB8AA8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AA813-EA1D-49C1-8179-CA8DFF8BC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628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BFD2-9968-4718-93E3-1F3F90941083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0061-3133-4A57-A0AE-03852109E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029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Bấm &amp; sửa kiểu phụ đề của Bản chính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F6E4D-D16A-4068-95B6-718A215A20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392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F3E7C-7B33-456B-B2C6-EDB09DF373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646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849DE-CE2D-425A-ADDF-BB7F0D5E91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948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7D5A5-FA9B-4672-B212-BABC828273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392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30251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30251" y="1878806"/>
            <a:ext cx="3868737" cy="2763441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0D969-69E6-42DE-93C2-FD362E6642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20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E02F0-52BF-4BC5-B3F6-7F41412901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362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01C85-7EA0-42E7-9EDF-3BADB02C67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76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BB6D-193D-498E-ACAB-18E5B3B3FDD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04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5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788" y="740575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51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7AEFB-ED63-432A-8F3D-D27C973DF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389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5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788" y="740575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51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3C552-9DFD-4F42-A215-91B1E1370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659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5BB84-F1A0-4578-B267-742FFA39E5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466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F4B05-8B44-49ED-8764-EBF03930CB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956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3E3A4-0553-46CE-90BB-7E8DC505C7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936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73887-7D57-442E-A083-5309245712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479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4048A-C453-4BBA-AF04-B8D044DE90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656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2ADE2-4DA7-43E8-B962-9E23324C12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562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95591-EC9B-409F-B929-08BE64EEC3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134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B6ED7-3C04-43CD-B5AF-8419F174AD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36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7202-1ACC-4A1F-A816-F723E8E14C2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726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01212-38D2-4C44-810E-D94C3F8696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905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08A3C-A4A7-4E04-8B57-C076FFE92A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333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54DCC-826C-491F-BD1C-942CFF832C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044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9C3E5-9B1A-4110-98C9-A567F99900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820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587D7-A0C5-4266-8DD9-7127592104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485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DE82F-EC2E-449C-8EA6-BDBE1DE039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636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9A0E-9CFC-405B-91AF-AB77B271AA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580374"/>
      </p:ext>
    </p:extLst>
  </p:cSld>
  <p:clrMapOvr>
    <a:masterClrMapping/>
  </p:clrMapOvr>
  <p:transition spd="slow" advClick="0" advTm="1200000"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15E9-A7AB-4249-85E3-DC0AD66773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422062"/>
      </p:ext>
    </p:extLst>
  </p:cSld>
  <p:clrMapOvr>
    <a:masterClrMapping/>
  </p:clrMapOvr>
  <p:transition spd="slow" advClick="0" advTm="1200000"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CAE22-408F-4692-B96C-572E3B4CF2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803259"/>
      </p:ext>
    </p:extLst>
  </p:cSld>
  <p:clrMapOvr>
    <a:masterClrMapping/>
  </p:clrMapOvr>
  <p:transition spd="slow" advClick="0" advTm="1200000"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139B-999F-46D2-9888-113709045C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689284"/>
      </p:ext>
    </p:extLst>
  </p:cSld>
  <p:clrMapOvr>
    <a:masterClrMapping/>
  </p:clrMapOvr>
  <p:transition spd="slow" advClick="0" advTm="120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E003-7767-4C70-AF51-4904B988CE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4450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2DA0-5ECF-4E65-BA01-EC88A592BE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867600"/>
      </p:ext>
    </p:extLst>
  </p:cSld>
  <p:clrMapOvr>
    <a:masterClrMapping/>
  </p:clrMapOvr>
  <p:transition spd="slow" advClick="0" advTm="1200000"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71F5-859A-4A16-8B45-A0782CE6AC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104171"/>
      </p:ext>
    </p:extLst>
  </p:cSld>
  <p:clrMapOvr>
    <a:masterClrMapping/>
  </p:clrMapOvr>
  <p:transition spd="slow" advClick="0" advTm="1200000"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E2A4-621E-4AD9-A625-21CD39AE16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078794"/>
      </p:ext>
    </p:extLst>
  </p:cSld>
  <p:clrMapOvr>
    <a:masterClrMapping/>
  </p:clrMapOvr>
  <p:transition spd="slow" advClick="0" advTm="1200000"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3379-2A09-43AE-8CF1-3E3E9EF6B4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887953"/>
      </p:ext>
    </p:extLst>
  </p:cSld>
  <p:clrMapOvr>
    <a:masterClrMapping/>
  </p:clrMapOvr>
  <p:transition spd="slow" advClick="0" advTm="1200000"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88A8-038C-4F9E-B3FC-3FCF3262D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547183"/>
      </p:ext>
    </p:extLst>
  </p:cSld>
  <p:clrMapOvr>
    <a:masterClrMapping/>
  </p:clrMapOvr>
  <p:transition spd="slow" advClick="0" advTm="1200000"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BB901-58E9-4FF8-8D3C-01C5166D93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447631"/>
      </p:ext>
    </p:extLst>
  </p:cSld>
  <p:clrMapOvr>
    <a:masterClrMapping/>
  </p:clrMapOvr>
  <p:transition spd="slow" advClick="0" advTm="1200000">
    <p:newsfla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204B-FC59-412B-808A-73B69BC139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792032"/>
      </p:ext>
    </p:extLst>
  </p:cSld>
  <p:clrMapOvr>
    <a:masterClrMapping/>
  </p:clrMapOvr>
  <p:transition spd="slow" advClick="0" advTm="1200000">
    <p:newsfla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834F-FE2F-446E-9B23-4BF9F090A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315698"/>
      </p:ext>
    </p:extLst>
  </p:cSld>
  <p:clrMapOvr>
    <a:masterClrMapping/>
  </p:clrMapOvr>
  <p:transition spd="slow" advClick="0" advTm="1200000">
    <p:newsfla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3F281-6E2F-42DB-B26D-022E01FCEF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867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CDF93-9D1B-4C4F-9B3B-26C7AD2190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64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C027-E5CF-4F4C-8CDF-10FAF41D7D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265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0A3C1-BAE1-4CEF-95CD-0C3665208B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6001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E936-6169-40FB-AE4B-C3C21D43F9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4473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E20A2-33AD-47CE-BAC4-B6F4323D1B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8559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90A01-EE63-4E17-A311-ECE0A26340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37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3522-22AA-4775-BBD2-D0DBC6412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932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D4BAB-9A65-41F4-9735-2982BAD82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487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0A88C-6E71-4F4A-844C-5CB6E68831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1221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3B2AB-8285-4118-8B78-D8B3D95726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4840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6E9AC-1DA2-4A48-8D31-4416AEE887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71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0B33E-A20E-4540-8A22-59C44072E7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7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4EAA-33D4-4A95-BEAE-EDD1D6599CA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8398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290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371600"/>
            <a:ext cx="6019800" cy="165735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200400"/>
            <a:ext cx="60198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726E-DB08-4402-A75E-B5BFEF36BFA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DAF7-426D-4810-870C-32767DE63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2356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499AF-C744-46EE-A892-A0CC4FB1C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A41C6-A0F7-4C66-BF6C-28358306CCD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1455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0828A-E51A-4162-A023-293B57184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FF720-EB1B-4A4C-8853-1B0BD27536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0724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ED31-2B24-4ED3-B0F5-747F6F8C5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F973A-E0E4-4EC4-8417-837AEEC9089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1235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3177-88D9-4CB8-BDFB-A160B5BB7D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DB00-A6B3-41BC-8C60-35DA6DB1982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946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825D0-CB44-4AB0-B7D0-78A15A33EB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B55A-3C31-41DC-A124-76F7B11FD20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6828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3700-491B-4FC9-BFA8-284A32BB9F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0650-2E8D-4F0D-BBCA-E5B65C2E516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2931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BF440-1DAB-4BE1-B2CC-536FE2788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BC96E-464F-46DB-9FB8-1F92C81E75D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560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6E5A6-6C65-4CF8-B24D-4D0E773357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AD583-99CD-4A74-A8A9-1E3FD0BC2A2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8012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E6B39-E17E-4CC3-840B-3B3E7F5E6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2B649-AE67-4A5B-AF95-09A502E8639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13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2059-B8F1-491D-94F1-E28CDBC0375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1474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7400" cy="405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405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85AA-F141-4990-8D94-2B399A646D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3292F-1573-4A5E-8043-19A4BA64CB3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644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42900"/>
            <a:ext cx="8229600" cy="405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34BE1-CCA2-4710-BD46-F57C8713F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05E87-2847-4963-890F-36CE200AA09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0767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C7702-87A1-4818-BE70-3B44DC54F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5246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91E12-D430-4097-B121-FB6700DE92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5683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5C110-093E-4306-9329-A6FAA44191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8893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DF486-32A9-4981-9188-723BAFEA30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3446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A7A2A-4DA5-487F-8EE5-CFBC2230DA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0743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3302A-9FA3-4E53-921C-C91D600DC5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178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9556-EC0B-4B48-9BAE-53DEB809F6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8659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D5255-F876-4616-A3FA-F4E617B2BE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88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2902-F432-4D1D-8827-A604DD7C48B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1786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5913E-BE70-4B1C-AE9C-C7F911F2C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5189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B529F-A905-436A-8B4C-367A867BE2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3879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D496-6F46-487F-80FA-DDE2A7D7C8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26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196C2-2381-4300-8E29-1BAC6998B60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6687-AC02-41AB-8E4D-E71DD9F688C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2421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22DD-5FB0-4C34-AF28-579F3768421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9E177-34D6-40DF-8D07-443DB820CAA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2773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E9793-6BD1-49E1-8DB6-C2936272BE7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79BC-521A-48AF-B70A-F3F759688F0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6499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8EF5-69D6-42F3-A95B-DD309A15484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D8B0-C8CA-4A22-A2D3-DBCDA924D2E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3763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2AE-6054-4BB4-B5FB-EC8C2AC4E90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FEF2-375B-4220-A5DB-F19E5F6530B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0993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7F404-9E2A-42F7-B1B6-D5C61176BD1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216F-EEDB-426F-B267-A8E4CC7A73F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5552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AE1B-E893-458F-B326-20422259A74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699C-23E3-495D-B059-2C1C96A4822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98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8AB7824-2EE5-4F80-8ECE-78F1D4254087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6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1"/>
            <a:ext cx="9148762" cy="5138738"/>
            <a:chOff x="1" y="0"/>
            <a:chExt cx="5763" cy="4316"/>
          </a:xfrm>
        </p:grpSpPr>
        <p:sp>
          <p:nvSpPr>
            <p:cNvPr id="204803" name="Freeform 3"/>
            <p:cNvSpPr>
              <a:spLocks/>
            </p:cNvSpPr>
            <p:nvPr/>
          </p:nvSpPr>
          <p:spPr bwMode="hidden">
            <a:xfrm>
              <a:off x="5045" y="2627"/>
              <a:ext cx="719" cy="1689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804" name="Freeform 4"/>
            <p:cNvSpPr>
              <a:spLocks/>
            </p:cNvSpPr>
            <p:nvPr/>
          </p:nvSpPr>
          <p:spPr bwMode="hidden">
            <a:xfrm>
              <a:off x="5386" y="3795"/>
              <a:ext cx="378" cy="521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805" name="Freeform 5"/>
            <p:cNvSpPr>
              <a:spLocks/>
            </p:cNvSpPr>
            <p:nvPr/>
          </p:nvSpPr>
          <p:spPr bwMode="hidden">
            <a:xfrm>
              <a:off x="5680" y="4215"/>
              <a:ext cx="84" cy="101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0480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0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0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0482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821" name="Freeform 21"/>
            <p:cNvSpPr>
              <a:spLocks/>
            </p:cNvSpPr>
            <p:nvPr/>
          </p:nvSpPr>
          <p:spPr bwMode="hidden">
            <a:xfrm>
              <a:off x="6" y="3891"/>
              <a:ext cx="228" cy="425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822" name="Freeform 22"/>
            <p:cNvSpPr>
              <a:spLocks/>
            </p:cNvSpPr>
            <p:nvPr/>
          </p:nvSpPr>
          <p:spPr bwMode="hidden">
            <a:xfrm>
              <a:off x="4776" y="0"/>
              <a:ext cx="984" cy="1787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6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482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6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07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0483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7964"/>
            <a:ext cx="82296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4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4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78DF55-EF8B-45D2-BF98-D4E1C77EDD8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484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24780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9" grpId="0"/>
      <p:bldP spid="20484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231761-7E79-4F79-96BE-DA5E17FC521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27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A398B-F2CA-4794-B402-9FCF95E9867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409575"/>
            <a:chOff x="0" y="0"/>
            <a:chExt cx="5760" cy="344"/>
          </a:xfrm>
        </p:grpSpPr>
        <p:sp>
          <p:nvSpPr>
            <p:cNvPr id="1280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280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280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0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7A193-6084-493D-AF30-040CFF5BFEE2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94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4CF3C-C451-4502-85AB-1A5D506186D3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1/27/2018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C62B0C-6136-49C0-B699-9BA0B1FA4C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16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D73B44-4DD7-4374-A398-97D1039200D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95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01325D-4614-48D3-A64F-5ECFC36BA4B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72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BACB1F-E4F5-417A-8E38-2E85C26D319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74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51839-6B6A-452B-9D29-62BB2B816C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3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C87A7-2DEB-4148-A8BF-495088B819F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2"/>
            <a:ext cx="9144000" cy="409575"/>
            <a:chOff x="0" y="0"/>
            <a:chExt cx="5760" cy="344"/>
          </a:xfrm>
        </p:grpSpPr>
        <p:sp>
          <p:nvSpPr>
            <p:cNvPr id="1280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280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280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0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3C04E4-CCCE-4801-A3A4-6B5A6E7E0970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42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6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6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6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1207E5-97BC-411C-8144-B942E4A8301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19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0BA308-CB7F-4EFC-8E91-406D13FCF35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00E296-057A-4EC6-81B5-635189C2006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69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11" Type="http://schemas.openxmlformats.org/officeDocument/2006/relationships/hyperlink" Target="file:///G:\Copy%20of%20tro%20choi%20am%20nhac-lan.ppt" TargetMode="External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4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gi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4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Layout" Target="../slideLayouts/slideLayout105.xml"/><Relationship Id="rId1" Type="http://schemas.openxmlformats.org/officeDocument/2006/relationships/audio" Target="file:///G:\8.mp3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gif"/><Relationship Id="rId3" Type="http://schemas.openxmlformats.org/officeDocument/2006/relationships/image" Target="../media/image15.gif"/><Relationship Id="rId7" Type="http://schemas.openxmlformats.org/officeDocument/2006/relationships/image" Target="../media/image53.png"/><Relationship Id="rId12" Type="http://schemas.openxmlformats.org/officeDocument/2006/relationships/image" Target="../media/image58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gif"/><Relationship Id="rId11" Type="http://schemas.openxmlformats.org/officeDocument/2006/relationships/image" Target="../media/image57.jpeg"/><Relationship Id="rId5" Type="http://schemas.openxmlformats.org/officeDocument/2006/relationships/image" Target="../media/image51.gif"/><Relationship Id="rId10" Type="http://schemas.openxmlformats.org/officeDocument/2006/relationships/image" Target="../media/image56.jpeg"/><Relationship Id="rId4" Type="http://schemas.openxmlformats.org/officeDocument/2006/relationships/image" Target="../media/image50.gif"/><Relationship Id="rId9" Type="http://schemas.openxmlformats.org/officeDocument/2006/relationships/image" Target="../media/image55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gif"/><Relationship Id="rId13" Type="http://schemas.openxmlformats.org/officeDocument/2006/relationships/image" Target="../media/image70.gif"/><Relationship Id="rId3" Type="http://schemas.openxmlformats.org/officeDocument/2006/relationships/image" Target="../media/image60.wmf"/><Relationship Id="rId7" Type="http://schemas.openxmlformats.org/officeDocument/2006/relationships/image" Target="../media/image64.gif"/><Relationship Id="rId12" Type="http://schemas.openxmlformats.org/officeDocument/2006/relationships/image" Target="../media/image6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63.gif"/><Relationship Id="rId11" Type="http://schemas.openxmlformats.org/officeDocument/2006/relationships/image" Target="../media/image68.gif"/><Relationship Id="rId5" Type="http://schemas.openxmlformats.org/officeDocument/2006/relationships/image" Target="../media/image62.wmf"/><Relationship Id="rId15" Type="http://schemas.openxmlformats.org/officeDocument/2006/relationships/image" Target="../media/image72.wmf"/><Relationship Id="rId10" Type="http://schemas.openxmlformats.org/officeDocument/2006/relationships/image" Target="../media/image67.gif"/><Relationship Id="rId4" Type="http://schemas.openxmlformats.org/officeDocument/2006/relationships/image" Target="../media/image61.gif"/><Relationship Id="rId9" Type="http://schemas.openxmlformats.org/officeDocument/2006/relationships/image" Target="../media/image66.gif"/><Relationship Id="rId14" Type="http://schemas.openxmlformats.org/officeDocument/2006/relationships/image" Target="../media/image7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762000" y="-5715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3600" smtClean="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14339" name="Picture 8" descr="Copy of gau n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3829050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47528">
            <a:off x="361950" y="1456990"/>
            <a:ext cx="800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 descr="887822uivpqeloz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07880" y="-1107875"/>
            <a:ext cx="556022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 descr="887822uivpqeloz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" y="7"/>
            <a:ext cx="619125" cy="17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43" descr="887822uivpqeloz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8322" y="-925115"/>
            <a:ext cx="464344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 descr="887822uivpqeloz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88" y="7"/>
            <a:ext cx="619125" cy="17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5" descr="gachnga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5" descr="gachnga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02920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13" descr="gachnga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9544" y="2512219"/>
            <a:ext cx="51435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10" descr="gachnga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12218" y="2512225"/>
            <a:ext cx="51435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5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2171700" y="1885950"/>
            <a:ext cx="4762500" cy="6834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cs typeface="Arial"/>
              </a:rPr>
              <a:t>GIÁO ÁN: LÀM QUEN VỚI TOÁN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SỐ 4 ( TIẾT 2)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86000" y="3638550"/>
            <a:ext cx="36968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err="1">
                <a:solidFill>
                  <a:srgbClr val="002060"/>
                </a:solidFill>
              </a:rPr>
              <a:t>Lứa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tuổi</a:t>
            </a:r>
            <a:r>
              <a:rPr lang="en-US" sz="1200" b="1" dirty="0">
                <a:solidFill>
                  <a:srgbClr val="002060"/>
                </a:solidFill>
              </a:rPr>
              <a:t>: </a:t>
            </a:r>
            <a:r>
              <a:rPr lang="en-US" sz="1200" b="1" dirty="0" err="1">
                <a:solidFill>
                  <a:srgbClr val="002060"/>
                </a:solidFill>
              </a:rPr>
              <a:t>Mẫu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giáo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Nhỡ</a:t>
            </a:r>
            <a:r>
              <a:rPr lang="en-US" sz="1200" b="1" dirty="0">
                <a:solidFill>
                  <a:srgbClr val="002060"/>
                </a:solidFill>
              </a:rPr>
              <a:t> (4-5 </a:t>
            </a:r>
            <a:r>
              <a:rPr lang="en-US" sz="1200" b="1" dirty="0" err="1">
                <a:solidFill>
                  <a:srgbClr val="002060"/>
                </a:solidFill>
              </a:rPr>
              <a:t>tuổi</a:t>
            </a:r>
            <a:r>
              <a:rPr lang="en-US" sz="1200" b="1" dirty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GV: </a:t>
            </a:r>
            <a:r>
              <a:rPr lang="en-US" sz="1200" b="1" dirty="0" err="1">
                <a:solidFill>
                  <a:srgbClr val="002060"/>
                </a:solidFill>
              </a:rPr>
              <a:t>Phùng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Thị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Tuyết</a:t>
            </a:r>
            <a:endParaRPr lang="en-US" sz="1200" b="1" dirty="0">
              <a:solidFill>
                <a:srgbClr val="002060"/>
              </a:solidFill>
            </a:endParaRP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Email: Phungthituyetvinchool@gmail.com.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SĐT: 0966445493</a:t>
            </a:r>
          </a:p>
          <a:p>
            <a:pPr algn="ctr"/>
            <a:r>
              <a:rPr lang="en-US" sz="1200" b="1" dirty="0" err="1">
                <a:solidFill>
                  <a:srgbClr val="002060"/>
                </a:solidFill>
              </a:rPr>
              <a:t>Đơn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vị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công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tác</a:t>
            </a:r>
            <a:r>
              <a:rPr lang="en-US" sz="1200" b="1" dirty="0">
                <a:solidFill>
                  <a:srgbClr val="002060"/>
                </a:solidFill>
              </a:rPr>
              <a:t>: </a:t>
            </a:r>
            <a:r>
              <a:rPr lang="en-US" sz="1200" b="1" dirty="0" err="1">
                <a:solidFill>
                  <a:srgbClr val="002060"/>
                </a:solidFill>
              </a:rPr>
              <a:t>Trường</a:t>
            </a:r>
            <a:r>
              <a:rPr lang="en-US" sz="1200" b="1" dirty="0">
                <a:solidFill>
                  <a:srgbClr val="002060"/>
                </a:solidFill>
              </a:rPr>
              <a:t> MN </a:t>
            </a:r>
            <a:r>
              <a:rPr lang="en-US" sz="1200" b="1" dirty="0" err="1">
                <a:solidFill>
                  <a:srgbClr val="002060"/>
                </a:solidFill>
              </a:rPr>
              <a:t>Gia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Thượng</a:t>
            </a:r>
            <a:endParaRPr lang="en-US" sz="1200" b="1" dirty="0">
              <a:solidFill>
                <a:srgbClr val="002060"/>
              </a:solidFill>
            </a:endParaRPr>
          </a:p>
          <a:p>
            <a:pPr algn="ctr"/>
            <a:r>
              <a:rPr lang="en-US" sz="1200" b="1" dirty="0" err="1">
                <a:solidFill>
                  <a:srgbClr val="002060"/>
                </a:solidFill>
              </a:rPr>
              <a:t>Địa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chỉ</a:t>
            </a:r>
            <a:r>
              <a:rPr lang="en-US" sz="1200" b="1" dirty="0">
                <a:solidFill>
                  <a:srgbClr val="002060"/>
                </a:solidFill>
              </a:rPr>
              <a:t>: </a:t>
            </a:r>
            <a:r>
              <a:rPr lang="en-US" sz="1200" b="1" dirty="0" err="1">
                <a:solidFill>
                  <a:srgbClr val="002060"/>
                </a:solidFill>
              </a:rPr>
              <a:t>Tổ</a:t>
            </a:r>
            <a:r>
              <a:rPr lang="en-US" sz="1200" b="1" dirty="0">
                <a:solidFill>
                  <a:srgbClr val="002060"/>
                </a:solidFill>
              </a:rPr>
              <a:t> 18 – </a:t>
            </a:r>
            <a:r>
              <a:rPr lang="en-US" sz="1200" b="1" dirty="0" err="1">
                <a:solidFill>
                  <a:srgbClr val="002060"/>
                </a:solidFill>
              </a:rPr>
              <a:t>Ngọc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Thụy</a:t>
            </a:r>
            <a:r>
              <a:rPr lang="en-US" sz="1200" b="1" dirty="0">
                <a:solidFill>
                  <a:srgbClr val="002060"/>
                </a:solidFill>
              </a:rPr>
              <a:t> – Long </a:t>
            </a:r>
            <a:r>
              <a:rPr lang="en-US" sz="1200" b="1" dirty="0" err="1">
                <a:solidFill>
                  <a:srgbClr val="002060"/>
                </a:solidFill>
              </a:rPr>
              <a:t>Biên</a:t>
            </a:r>
            <a:r>
              <a:rPr lang="en-US" sz="1200" b="1" dirty="0">
                <a:solidFill>
                  <a:srgbClr val="002060"/>
                </a:solidFill>
              </a:rPr>
              <a:t> –</a:t>
            </a:r>
            <a:r>
              <a:rPr lang="en-US" sz="1200" b="1" dirty="0" err="1">
                <a:solidFill>
                  <a:srgbClr val="002060"/>
                </a:solidFill>
              </a:rPr>
              <a:t>Hà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Nội</a:t>
            </a:r>
            <a:endParaRPr lang="en-US" sz="1200" b="1" dirty="0">
              <a:solidFill>
                <a:srgbClr val="002060"/>
              </a:solidFill>
            </a:endParaRPr>
          </a:p>
          <a:p>
            <a:pPr algn="ctr"/>
            <a:r>
              <a:rPr lang="en-US" sz="1200" b="1" dirty="0" err="1">
                <a:solidFill>
                  <a:srgbClr val="002060"/>
                </a:solidFill>
              </a:rPr>
              <a:t>Năm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học</a:t>
            </a:r>
            <a:r>
              <a:rPr lang="en-US" sz="1200" b="1" dirty="0">
                <a:solidFill>
                  <a:srgbClr val="002060"/>
                </a:solidFill>
              </a:rPr>
              <a:t>: 2017 -2018</a:t>
            </a:r>
          </a:p>
          <a:p>
            <a:pPr algn="ctr"/>
            <a:endParaRPr lang="en-US" sz="1200" b="1" dirty="0">
              <a:solidFill>
                <a:srgbClr val="002060"/>
              </a:solidFill>
            </a:endParaRPr>
          </a:p>
          <a:p>
            <a:pPr algn="ctr"/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711295" y="234375"/>
            <a:ext cx="52229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+mj-lt"/>
              </a:rPr>
              <a:t>PHÒNG GIÁO DỤC VÀ ĐÀO TẠO QUẬN 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+mj-lt"/>
              </a:rPr>
              <a:t>TRƯỜNG MẦM NON GIA THƯỢNG</a:t>
            </a:r>
          </a:p>
        </p:txBody>
      </p:sp>
      <p:pic>
        <p:nvPicPr>
          <p:cNvPr id="32" name="Picture 2" descr="C:\Users\Welcome\Desktop\LOGO MNG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89535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WordArt 9">
            <a:hlinkClick r:id="rId11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2286000" y="2647950"/>
            <a:ext cx="42672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tam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giác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vuông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nhật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34335266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5" grpId="0"/>
      <p:bldP spid="30" grpId="0"/>
      <p:bldP spid="31" grpId="0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anh con bu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8288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"/>
            <a:ext cx="1828800" cy="249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68" y="2495550"/>
            <a:ext cx="1764165" cy="26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599" y="2495551"/>
            <a:ext cx="1764165" cy="26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6761" y="2495552"/>
            <a:ext cx="1969638" cy="264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1842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2" name="WordArt 22"/>
          <p:cNvSpPr>
            <a:spLocks noChangeArrowheads="1" noChangeShapeType="1" noTextEdit="1"/>
          </p:cNvSpPr>
          <p:nvPr/>
        </p:nvSpPr>
        <p:spPr bwMode="auto">
          <a:xfrm>
            <a:off x="7848600" y="2718948"/>
            <a:ext cx="1143000" cy="2062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3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73839">
            <a:off x="0" y="22860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572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5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6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4288" y="3948114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8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2488" y="3948114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1" descr="1067-001-02-1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1"/>
            <a:ext cx="1447800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2748" y="1764507"/>
            <a:ext cx="25908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smtClean="0">
                <a:solidFill>
                  <a:srgbClr val="FF0000"/>
                </a:solidFill>
              </a:rPr>
              <a:t>3</a:t>
            </a:r>
            <a:endParaRPr lang="en-US" sz="3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910829"/>
            <a:ext cx="24384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smtClean="0">
                <a:solidFill>
                  <a:srgbClr val="FF0000"/>
                </a:solidFill>
              </a:rPr>
              <a:t>4</a:t>
            </a:r>
            <a:endParaRPr lang="en-US" sz="3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7978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7" name="WordArt 22"/>
          <p:cNvSpPr>
            <a:spLocks noChangeArrowheads="1" noChangeShapeType="1" noTextEdit="1"/>
          </p:cNvSpPr>
          <p:nvPr/>
        </p:nvSpPr>
        <p:spPr bwMode="auto">
          <a:xfrm>
            <a:off x="7983358" y="2718948"/>
            <a:ext cx="1084442" cy="2062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718948"/>
            <a:ext cx="1828798" cy="242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798" y="2718947"/>
            <a:ext cx="1873868" cy="24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2718948"/>
            <a:ext cx="1797666" cy="24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2718947"/>
            <a:ext cx="1950060" cy="24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7907158" y="2807909"/>
            <a:ext cx="1084442" cy="2049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3869" cy="2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869" y="-1"/>
            <a:ext cx="1828797" cy="2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2666" y="-24575"/>
            <a:ext cx="1828797" cy="2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1463" y="-11811"/>
            <a:ext cx="1828797" cy="2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008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848600" y="206195"/>
            <a:ext cx="1084442" cy="1842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7" name="WordArt 22"/>
          <p:cNvSpPr>
            <a:spLocks noChangeArrowheads="1" noChangeShapeType="1" noTextEdit="1"/>
          </p:cNvSpPr>
          <p:nvPr/>
        </p:nvSpPr>
        <p:spPr bwMode="auto">
          <a:xfrm>
            <a:off x="7696200" y="2876551"/>
            <a:ext cx="1295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70718"/>
            <a:ext cx="1828800" cy="287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270718"/>
            <a:ext cx="1752600" cy="28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2270718"/>
            <a:ext cx="1828800" cy="28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543800" y="229006"/>
            <a:ext cx="1465442" cy="20327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2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44464" cy="22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5129" y="2"/>
            <a:ext cx="1845071" cy="22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465" y="2"/>
            <a:ext cx="1820664" cy="22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"/>
            <a:ext cx="1752600" cy="226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1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7" name="WordArt 22"/>
          <p:cNvSpPr>
            <a:spLocks noChangeArrowheads="1" noChangeShapeType="1" noTextEdit="1"/>
          </p:cNvSpPr>
          <p:nvPr/>
        </p:nvSpPr>
        <p:spPr bwMode="auto">
          <a:xfrm>
            <a:off x="7983358" y="2718948"/>
            <a:ext cx="1084442" cy="2062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718948"/>
            <a:ext cx="1828798" cy="242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798" y="2718947"/>
            <a:ext cx="1873868" cy="24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2718948"/>
            <a:ext cx="1797666" cy="24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2718947"/>
            <a:ext cx="1950060" cy="24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7907158" y="2731708"/>
            <a:ext cx="1084442" cy="2049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3869" cy="2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869" y="-1"/>
            <a:ext cx="1828797" cy="2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2666" y="-24575"/>
            <a:ext cx="1828797" cy="2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1463" y="-11811"/>
            <a:ext cx="1828797" cy="2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373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848600" y="206195"/>
            <a:ext cx="1084442" cy="1842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7" name="WordArt 22"/>
          <p:cNvSpPr>
            <a:spLocks noChangeArrowheads="1" noChangeShapeType="1" noTextEdit="1"/>
          </p:cNvSpPr>
          <p:nvPr/>
        </p:nvSpPr>
        <p:spPr bwMode="auto">
          <a:xfrm>
            <a:off x="7696200" y="2876551"/>
            <a:ext cx="1295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70718"/>
            <a:ext cx="1828800" cy="287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270718"/>
            <a:ext cx="1752600" cy="28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2270718"/>
            <a:ext cx="1828800" cy="28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543800" y="229006"/>
            <a:ext cx="1465442" cy="20327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2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44464" cy="22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5129" y="2"/>
            <a:ext cx="1845071" cy="22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465" y="2"/>
            <a:ext cx="1820664" cy="22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"/>
            <a:ext cx="1752600" cy="226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430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73839">
            <a:off x="0" y="22860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572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0" name="WordArt 20"/>
          <p:cNvSpPr>
            <a:spLocks noChangeArrowheads="1" noChangeShapeType="1" noTextEdit="1"/>
          </p:cNvSpPr>
          <p:nvPr/>
        </p:nvSpPr>
        <p:spPr bwMode="auto">
          <a:xfrm>
            <a:off x="353291" y="1761259"/>
            <a:ext cx="8153400" cy="10215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B.</a:t>
            </a:r>
            <a:r>
              <a:rPr lang="en-US" sz="3600" b="1" i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SO SÁNH SỐ LƯỢNG HƠN KÉM NHAU 2 ĐỐI TƯỢNG 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.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1143000" y="2628907"/>
            <a:ext cx="7010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0066FF"/>
                </a:solidFill>
              </a:rPr>
              <a:t> </a:t>
            </a:r>
          </a:p>
        </p:txBody>
      </p:sp>
      <p:pic>
        <p:nvPicPr>
          <p:cNvPr id="4105" name="Picture 25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6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4288" y="3948119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8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2488" y="3948119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9" name="WordArt 29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086600" cy="1143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4110" name="Picture 31" descr="1067-001-02-1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6"/>
            <a:ext cx="1447800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5357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592" y="2313381"/>
            <a:ext cx="1919592" cy="28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3500" y="2313382"/>
            <a:ext cx="2010535" cy="28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4035" y="2313381"/>
            <a:ext cx="1898364" cy="28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8049726" y="2740720"/>
            <a:ext cx="1084442" cy="2061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983358" y="2718947"/>
            <a:ext cx="10844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4206" y="2313381"/>
            <a:ext cx="2049293" cy="28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353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1"/>
            <a:ext cx="1981199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062" y="-2"/>
            <a:ext cx="2012137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905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73839">
            <a:off x="0" y="22860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572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5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6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4288" y="3948114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7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8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2488" y="3948114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1" descr="1067-001-02-1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1"/>
            <a:ext cx="1447800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2748" y="1764507"/>
            <a:ext cx="2590800" cy="2483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>
                <a:solidFill>
                  <a:srgbClr val="FF0000"/>
                </a:solidFill>
              </a:rPr>
              <a:t>2</a:t>
            </a:r>
            <a:endParaRPr lang="en-US" sz="3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910829"/>
            <a:ext cx="24384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smtClean="0">
                <a:solidFill>
                  <a:srgbClr val="FF0000"/>
                </a:solidFill>
              </a:rPr>
              <a:t>4</a:t>
            </a:r>
            <a:endParaRPr lang="en-US" sz="3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47269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3" y="2343150"/>
            <a:ext cx="1880871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4688" y="2270717"/>
            <a:ext cx="1849112" cy="287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2343150"/>
            <a:ext cx="1828802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2343150"/>
            <a:ext cx="1981200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7983358" y="2740720"/>
            <a:ext cx="1084442" cy="2061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8059558" y="2718947"/>
            <a:ext cx="9320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7029" y="0"/>
            <a:ext cx="1932214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9243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1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20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TN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25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9550"/>
            <a:ext cx="1420812" cy="113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TRE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9232" y="1965723"/>
            <a:ext cx="2667000" cy="31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FLOWRBO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01" y="4564857"/>
            <a:ext cx="904875" cy="5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38200" y="1200158"/>
            <a:ext cx="74485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6000" smtClean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0248" name="Picture 8" descr="blumen-pflanzen1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13" y="0"/>
            <a:ext cx="1546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WordArt 12"/>
          <p:cNvSpPr>
            <a:spLocks noChangeArrowheads="1" noChangeShapeType="1"/>
          </p:cNvSpPr>
          <p:nvPr/>
        </p:nvSpPr>
        <p:spPr bwMode="auto">
          <a:xfrm>
            <a:off x="304800" y="1771651"/>
            <a:ext cx="7981950" cy="12326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6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485788" y="1200150"/>
            <a:ext cx="8201025" cy="19664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ucida Bright" pitchFamily="18" charset="0"/>
              </a:rPr>
              <a:t>BÉ VUI HỌC TOÁN</a:t>
            </a:r>
          </a:p>
        </p:txBody>
      </p:sp>
      <p:pic>
        <p:nvPicPr>
          <p:cNvPr id="16" name="Picture 49" descr="bir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9" descr="bir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0720" y="228600"/>
            <a:ext cx="7985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51961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4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495550"/>
            <a:ext cx="172329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2495550"/>
            <a:ext cx="1829623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848600" y="2718947"/>
            <a:ext cx="1219200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4" name="WordArt 22"/>
          <p:cNvSpPr>
            <a:spLocks noChangeArrowheads="1" noChangeShapeType="1" noTextEdit="1"/>
          </p:cNvSpPr>
          <p:nvPr/>
        </p:nvSpPr>
        <p:spPr bwMode="auto">
          <a:xfrm>
            <a:off x="7907158" y="229006"/>
            <a:ext cx="10082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1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9621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9050"/>
            <a:ext cx="172329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2090" y="0"/>
            <a:ext cx="172329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380" y="-8164"/>
            <a:ext cx="172329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916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3" y="2343150"/>
            <a:ext cx="1880871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4688" y="2270717"/>
            <a:ext cx="1849112" cy="287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2343150"/>
            <a:ext cx="1828802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2343150"/>
            <a:ext cx="1981200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7983358" y="2740720"/>
            <a:ext cx="1084442" cy="2061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8059558" y="2718947"/>
            <a:ext cx="9320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7029" y="0"/>
            <a:ext cx="1932214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9243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1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23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4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495550"/>
            <a:ext cx="172329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2495550"/>
            <a:ext cx="1829623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848600" y="2718947"/>
            <a:ext cx="1219200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4" name="WordArt 22"/>
          <p:cNvSpPr>
            <a:spLocks noChangeArrowheads="1" noChangeShapeType="1" noTextEdit="1"/>
          </p:cNvSpPr>
          <p:nvPr/>
        </p:nvSpPr>
        <p:spPr bwMode="auto">
          <a:xfrm>
            <a:off x="7907158" y="229006"/>
            <a:ext cx="10082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1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9621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9050"/>
            <a:ext cx="172329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2090" y="0"/>
            <a:ext cx="172329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380" y="-8164"/>
            <a:ext cx="172329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855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592" y="2313381"/>
            <a:ext cx="1919592" cy="28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3500" y="2313382"/>
            <a:ext cx="2010535" cy="28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4035" y="2313381"/>
            <a:ext cx="1898364" cy="28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8049726" y="2740720"/>
            <a:ext cx="1084442" cy="2061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4206" y="2313381"/>
            <a:ext cx="2049293" cy="28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4062" y="-1905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1"/>
            <a:ext cx="1981199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062" y="-2"/>
            <a:ext cx="2012137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056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524000" y="1885950"/>
            <a:ext cx="59436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PHẦN </a:t>
            </a:r>
            <a:r>
              <a:rPr lang="en-US" sz="3600" b="1" kern="1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3</a:t>
            </a:r>
            <a:r>
              <a:rPr lang="vi-VN" sz="3600" b="1" kern="1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:</a:t>
            </a: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</a:t>
            </a:r>
            <a:r>
              <a:rPr lang="en-US" sz="3600" b="1" kern="1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CHUNG </a:t>
            </a:r>
            <a:r>
              <a:rPr lang="en-US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SỨC</a:t>
            </a:r>
          </a:p>
        </p:txBody>
      </p:sp>
    </p:spTree>
    <p:extLst>
      <p:ext uri="{BB962C8B-B14F-4D97-AF65-F5344CB8AC3E}">
        <p14:creationId xmlns:p14="http://schemas.microsoft.com/office/powerpoint/2010/main" xmlns="" val="2792390872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hi Loan\Hinh Dong (animation)\hình động\nguoi+cay+hoa\NGUOI\ANIM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" y="20241"/>
            <a:ext cx="3071813" cy="305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orizontal Scroll 8"/>
          <p:cNvSpPr/>
          <p:nvPr/>
        </p:nvSpPr>
        <p:spPr>
          <a:xfrm>
            <a:off x="1428750" y="3321844"/>
            <a:ext cx="5786438" cy="17145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 1: NGHE TINH ĐẾM GIỎI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Phi Loan\Hinh Dong (animation)\nguoi+cay+hoa\8731-001-01-10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ghtning Bolt 12"/>
          <p:cNvSpPr/>
          <p:nvPr/>
        </p:nvSpPr>
        <p:spPr>
          <a:xfrm flipH="1">
            <a:off x="3571880" y="2411017"/>
            <a:ext cx="714375" cy="11251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14" name="Picture 6" descr="D:\Thanky\Thuvienhinh\HINH VUI+School\happyface_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553768"/>
            <a:ext cx="15160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906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9459" name="Picture 6" descr="C:\Users\NGOCTHANH\Desktop\anh dep\725049hhwhm87hwn.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3819" y="35392"/>
            <a:ext cx="9144000" cy="3600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74522" y="4112419"/>
            <a:ext cx="5381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6450" y="3886200"/>
            <a:ext cx="71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29050"/>
            <a:ext cx="71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50322" y="4112419"/>
            <a:ext cx="5381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4" name="AutoShape 8"/>
          <p:cNvSpPr>
            <a:spLocks noChangeArrowheads="1"/>
          </p:cNvSpPr>
          <p:nvPr/>
        </p:nvSpPr>
        <p:spPr bwMode="auto">
          <a:xfrm rot="5085049">
            <a:off x="3927475" y="-2574925"/>
            <a:ext cx="1436688" cy="7158038"/>
          </a:xfrm>
          <a:prstGeom prst="irregularSeal2">
            <a:avLst/>
          </a:prstGeom>
          <a:solidFill>
            <a:srgbClr val="800000"/>
          </a:solidFill>
          <a:ln w="9525">
            <a:solidFill>
              <a:srgbClr val="A3F7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145" name="WordArt 9"/>
          <p:cNvSpPr>
            <a:spLocks noChangeArrowheads="1" noChangeShapeType="1" noTextEdit="1"/>
          </p:cNvSpPr>
          <p:nvPr/>
        </p:nvSpPr>
        <p:spPr bwMode="auto">
          <a:xfrm>
            <a:off x="2895600" y="685800"/>
            <a:ext cx="3048000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Trò chơi: 2</a:t>
            </a:r>
            <a:endParaRPr lang="en-US" sz="3600" b="1" kern="1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19146" name="WordArt 10"/>
          <p:cNvSpPr>
            <a:spLocks noChangeArrowheads="1" noChangeShapeType="1" noTextEdit="1"/>
          </p:cNvSpPr>
          <p:nvPr/>
        </p:nvSpPr>
        <p:spPr bwMode="auto">
          <a:xfrm>
            <a:off x="914400" y="1371600"/>
            <a:ext cx="8001000" cy="22288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Đội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nào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nhanh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hơn</a:t>
            </a:r>
            <a:endParaRPr lang="en-US" sz="3600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19147" name="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2291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3360702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19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9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9384" fill="hold"/>
                                        <p:tgtEl>
                                          <p:spTgt spid="219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14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9147"/>
                </p:tgtEl>
              </p:cMediaNode>
            </p:audio>
          </p:childTnLst>
        </p:cTn>
      </p:par>
    </p:tnLst>
    <p:bldLst>
      <p:bldP spid="219144" grpId="0" animBg="1"/>
      <p:bldP spid="219145" grpId="0" animBg="1"/>
      <p:bldP spid="219145" grpId="1" animBg="1"/>
      <p:bldP spid="2191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67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9144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9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2286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420100" y="8001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1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286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9144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286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1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85951"/>
            <a:ext cx="1009650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1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663" y="1657350"/>
            <a:ext cx="16684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3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Group 11"/>
          <p:cNvGrpSpPr>
            <a:grpSpLocks noChangeAspect="1"/>
          </p:cNvGrpSpPr>
          <p:nvPr/>
        </p:nvGrpSpPr>
        <p:grpSpPr bwMode="auto">
          <a:xfrm>
            <a:off x="0" y="0"/>
            <a:ext cx="2838450" cy="2163366"/>
            <a:chOff x="0" y="0"/>
            <a:chExt cx="1788" cy="1817"/>
          </a:xfrm>
        </p:grpSpPr>
        <p:pic>
          <p:nvPicPr>
            <p:cNvPr id="21547" name="Picture 21" descr="hoa-h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3" y="121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8" name="Picture 22" descr="hoa-d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6" y="-786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9" name="Picture 23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48" y="835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Group 15"/>
          <p:cNvGrpSpPr>
            <a:grpSpLocks noChangeAspect="1"/>
          </p:cNvGrpSpPr>
          <p:nvPr/>
        </p:nvGrpSpPr>
        <p:grpSpPr bwMode="auto">
          <a:xfrm rot="5400000">
            <a:off x="6659564" y="-359964"/>
            <a:ext cx="2128838" cy="2884487"/>
            <a:chOff x="0" y="0"/>
            <a:chExt cx="1788" cy="1817"/>
          </a:xfrm>
        </p:grpSpPr>
        <p:pic>
          <p:nvPicPr>
            <p:cNvPr id="21544" name="Picture 21" descr="hoa-h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3" y="121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22" descr="hoa-d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6" y="-786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23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48" y="835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7" name="Group 19"/>
          <p:cNvGrpSpPr>
            <a:grpSpLocks noChangeAspect="1"/>
          </p:cNvGrpSpPr>
          <p:nvPr/>
        </p:nvGrpSpPr>
        <p:grpSpPr bwMode="auto">
          <a:xfrm rot="10800000">
            <a:off x="6305550" y="2980136"/>
            <a:ext cx="2838450" cy="2163365"/>
            <a:chOff x="0" y="0"/>
            <a:chExt cx="1788" cy="1817"/>
          </a:xfrm>
        </p:grpSpPr>
        <p:pic>
          <p:nvPicPr>
            <p:cNvPr id="21541" name="Picture 21" descr="hoa-h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3" y="121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22" descr="hoa-d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6" y="-786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23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48" y="835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8" name="Picture 19" descr="Picture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858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9" descr="Picture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0" name="Group 25"/>
          <p:cNvGrpSpPr>
            <a:grpSpLocks noChangeAspect="1"/>
          </p:cNvGrpSpPr>
          <p:nvPr/>
        </p:nvGrpSpPr>
        <p:grpSpPr bwMode="auto">
          <a:xfrm rot="-834261">
            <a:off x="6858003" y="2514600"/>
            <a:ext cx="633413" cy="1287066"/>
            <a:chOff x="0" y="0"/>
            <a:chExt cx="1728" cy="2160"/>
          </a:xfrm>
        </p:grpSpPr>
        <p:pic>
          <p:nvPicPr>
            <p:cNvPr id="21539" name="Picture 45" descr="dau tho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56892">
              <a:off x="528" y="0"/>
              <a:ext cx="120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46" descr="than tho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270831">
              <a:off x="0" y="664"/>
              <a:ext cx="1630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27" name="Picture 59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433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8" name="Group 35"/>
          <p:cNvGrpSpPr>
            <a:grpSpLocks noChangeAspect="1"/>
          </p:cNvGrpSpPr>
          <p:nvPr/>
        </p:nvGrpSpPr>
        <p:grpSpPr bwMode="auto">
          <a:xfrm rot="-5400000">
            <a:off x="377826" y="2636837"/>
            <a:ext cx="2128838" cy="2884488"/>
            <a:chOff x="0" y="0"/>
            <a:chExt cx="1788" cy="1817"/>
          </a:xfrm>
        </p:grpSpPr>
        <p:pic>
          <p:nvPicPr>
            <p:cNvPr id="21536" name="Picture 21" descr="hoa-h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3" y="121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7" name="Picture 22" descr="hoa-d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6" y="-786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23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48" y="835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29" name="Picture 64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1447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8" name="WordArt 19"/>
          <p:cNvSpPr>
            <a:spLocks noChangeArrowheads="1" noChangeShapeType="1" noTextEdit="1"/>
          </p:cNvSpPr>
          <p:nvPr/>
        </p:nvSpPr>
        <p:spPr bwMode="auto">
          <a:xfrm>
            <a:off x="0" y="114301"/>
            <a:ext cx="9144000" cy="6169819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2417719"/>
                <a:gd name="adj2" fmla="val 72426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kern="1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 chào và hẹn gặp lại!</a:t>
            </a:r>
          </a:p>
        </p:txBody>
      </p:sp>
      <p:pic>
        <p:nvPicPr>
          <p:cNvPr id="21531" name="Picture 19" descr="Picture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" descr="D:\TOAN\Hinh anh\hinh dong\pháo hoa\pháo hoa\khodohoa.com (19)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401"/>
            <a:ext cx="3124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4" descr="D:\TOAN\Hinh anh\hinh dong\pháo hoa\pháo hoa\khodohoa.com (3)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6175" y="1821349"/>
            <a:ext cx="3810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4" descr="D:\TOAN\Hinh anh\hinh dong\pháo hoa\pháo hoa\khodohoa.com (3)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88" y="1754505"/>
            <a:ext cx="3810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211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ANH VINH</a:t>
            </a: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266243" name="Picture 3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5" name="Picture 5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6" name="Picture 6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7" name="Picture 7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8" name="Picture 8" descr="Photobu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9" name="Picture 9" descr="Photobu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0" name="Picture 10" descr="BELLBRD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1" name="Picture 11" descr="BELLBRD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2" name="Picture 12" descr="BELLBRD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3" name="Picture 13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4" name="Picture 14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5" name="Picture 15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229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6" name="Picture 16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7762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7" name="Picture 17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46340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8" name="Picture 18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95036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9" name="Text Box 19"/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66261" name="Picture 21" descr="flora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3900" y="2158603"/>
            <a:ext cx="11430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62" name="Picture 22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57350"/>
            <a:ext cx="800100" cy="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63" name="Picture 23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0"/>
            <a:ext cx="1219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64" name="Picture 24" descr="Ani_hum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150" y="9525"/>
            <a:ext cx="1428750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65" name="Picture 25" descr="Bunny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29050"/>
            <a:ext cx="12763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66" name="Picture 26" descr="blooming_flower_jug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558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67" name="Picture 27" descr="Ani_hum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50020"/>
            <a:ext cx="1428750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70" name="Picture 30" descr="fleu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1"/>
            <a:ext cx="704850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838200" y="457201"/>
            <a:ext cx="7924800" cy="12846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CÔ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MẠNH KHOẺ</a:t>
            </a:r>
            <a:endParaRPr lang="en-US" sz="2000" b="1" kern="1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281" name="Picture 41" descr="blumenpflanzen085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43101"/>
            <a:ext cx="2895600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2" name="WordArt 42" descr="Paper bag"/>
          <p:cNvSpPr>
            <a:spLocks noChangeArrowheads="1" noChangeShapeType="1" noTextEdit="1"/>
          </p:cNvSpPr>
          <p:nvPr/>
        </p:nvSpPr>
        <p:spPr bwMode="auto">
          <a:xfrm>
            <a:off x="1762128" y="2000250"/>
            <a:ext cx="5172075" cy="74295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CHóC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   C¸C  CON   NGOAN  Vµ 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HäC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 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GIáI</a:t>
            </a:r>
            <a:endParaRPr lang="en-US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/>
            </a:endParaRPr>
          </a:p>
        </p:txBody>
      </p:sp>
      <p:pic>
        <p:nvPicPr>
          <p:cNvPr id="9248" name="Picture 32" descr="Firewrk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3178"/>
            <a:ext cx="914400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3" descr="Firewrk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86251"/>
            <a:ext cx="914400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Firewrk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 descr="Firewrk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291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7" name="Picture 47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8" name="Picture 48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971800"/>
            <a:ext cx="1219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50" name="WordArt 34"/>
          <p:cNvSpPr>
            <a:spLocks noChangeArrowheads="1" noChangeShapeType="1" noTextEdit="1"/>
          </p:cNvSpPr>
          <p:nvPr/>
        </p:nvSpPr>
        <p:spPr bwMode="auto">
          <a:xfrm>
            <a:off x="1371600" y="3657601"/>
            <a:ext cx="6400800" cy="771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BÀI HỌC KẾT THÚC</a:t>
            </a:r>
            <a:endParaRPr lang="en-US" sz="2400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6449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a_l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50" grpId="0" animBg="1"/>
      <p:bldP spid="92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219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unched Tape 3"/>
          <p:cNvSpPr/>
          <p:nvPr/>
        </p:nvSpPr>
        <p:spPr bwMode="auto">
          <a:xfrm>
            <a:off x="207818" y="-15587"/>
            <a:ext cx="4343400" cy="1943100"/>
          </a:xfrm>
          <a:prstGeom prst="flowChartPunchedTap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err="1" smtClean="0">
                <a:solidFill>
                  <a:srgbClr val="FF0000"/>
                </a:solidFill>
                <a:latin typeface=".VnTimeH" pitchFamily="34" charset="0"/>
              </a:rPr>
              <a:t>PhÇn</a:t>
            </a:r>
            <a:r>
              <a:rPr lang="en-US" sz="4800" b="1" dirty="0" smtClean="0">
                <a:solidFill>
                  <a:srgbClr val="FF0000"/>
                </a:solidFill>
                <a:latin typeface=".VnTimeH" pitchFamily="34" charset="0"/>
              </a:rPr>
              <a:t> i: </a:t>
            </a:r>
            <a:r>
              <a:rPr lang="en-US" sz="4800" b="1" dirty="0" err="1" smtClean="0">
                <a:solidFill>
                  <a:srgbClr val="FF0000"/>
                </a:solidFill>
                <a:latin typeface=".VnTimeH" pitchFamily="34" charset="0"/>
              </a:rPr>
              <a:t>thö</a:t>
            </a:r>
            <a:r>
              <a:rPr lang="en-US" sz="4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err="1" smtClean="0">
                <a:solidFill>
                  <a:srgbClr val="FF0000"/>
                </a:solidFill>
                <a:latin typeface=".VnTimeH" pitchFamily="34" charset="0"/>
              </a:rPr>
              <a:t>tµi</a:t>
            </a:r>
            <a:r>
              <a:rPr lang="en-US" sz="4800" b="1" smtClean="0">
                <a:solidFill>
                  <a:srgbClr val="FF0000"/>
                </a:solidFill>
                <a:latin typeface=".VnTimeH" pitchFamily="34" charset="0"/>
              </a:rPr>
              <a:t> c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sz="4800" b="1" smtClean="0">
                <a:solidFill>
                  <a:srgbClr val="FF0000"/>
                </a:solidFill>
                <a:latin typeface=".VnTimeH" pitchFamily="34" charset="0"/>
              </a:rPr>
              <a:t>NG </a:t>
            </a:r>
            <a:r>
              <a:rPr lang="en-US" sz="4800" b="1" dirty="0" err="1" smtClean="0">
                <a:solidFill>
                  <a:srgbClr val="FF0000"/>
                </a:solidFill>
                <a:latin typeface=".VnTimeH" pitchFamily="34" charset="0"/>
              </a:rPr>
              <a:t>bÐ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.VnTimeH" pitchFamily="34" charset="0"/>
            </a:endParaRPr>
          </a:p>
        </p:txBody>
      </p:sp>
      <p:sp>
        <p:nvSpPr>
          <p:cNvPr id="5" name="Smiley Face 4"/>
          <p:cNvSpPr/>
          <p:nvPr/>
        </p:nvSpPr>
        <p:spPr bwMode="auto">
          <a:xfrm>
            <a:off x="4163291" y="1352550"/>
            <a:ext cx="4953000" cy="1771650"/>
          </a:xfrm>
          <a:prstGeom prst="smileyF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err="1" smtClean="0">
                <a:latin typeface=".VnTimeH" pitchFamily="34" charset="0"/>
              </a:rPr>
              <a:t>PhÇn</a:t>
            </a:r>
            <a:r>
              <a:rPr lang="en-US" sz="4000" b="1" dirty="0" smtClean="0">
                <a:latin typeface=".VnTimeH" pitchFamily="34" charset="0"/>
              </a:rPr>
              <a:t> ii: </a:t>
            </a:r>
            <a:r>
              <a:rPr lang="en-US" sz="4000" b="1" dirty="0" err="1" smtClean="0">
                <a:latin typeface=".VnTimeH" pitchFamily="34" charset="0"/>
              </a:rPr>
              <a:t>ai</a:t>
            </a:r>
            <a:r>
              <a:rPr lang="en-US" sz="4000" b="1" dirty="0" smtClean="0">
                <a:latin typeface=".VnTimeH" pitchFamily="34" charset="0"/>
              </a:rPr>
              <a:t> </a:t>
            </a:r>
            <a:r>
              <a:rPr lang="en-US" sz="4000" b="1" dirty="0" err="1" smtClean="0">
                <a:latin typeface=".VnTimeH" pitchFamily="34" charset="0"/>
              </a:rPr>
              <a:t>th«ng</a:t>
            </a:r>
            <a:r>
              <a:rPr lang="en-US" sz="4000" b="1" dirty="0" smtClean="0">
                <a:latin typeface=".VnTimeH" pitchFamily="34" charset="0"/>
              </a:rPr>
              <a:t> minh </a:t>
            </a:r>
            <a:r>
              <a:rPr lang="en-US" sz="4000" b="1" dirty="0" err="1" smtClean="0">
                <a:latin typeface=".VnTimeH" pitchFamily="34" charset="0"/>
              </a:rPr>
              <a:t>h¬n</a:t>
            </a:r>
            <a:endParaRPr kumimoji="0" lang="en-US" sz="4000" b="1" i="0" u="none" strike="noStrike" cap="none" normalizeH="0" baseline="0" dirty="0" smtClean="0">
              <a:ln>
                <a:noFill/>
              </a:ln>
              <a:effectLst/>
              <a:latin typeface=".VnTimeH" pitchFamily="34" charset="0"/>
            </a:endParaRPr>
          </a:p>
        </p:txBody>
      </p:sp>
      <p:sp>
        <p:nvSpPr>
          <p:cNvPr id="6" name="Flowchart: Process 5"/>
          <p:cNvSpPr/>
          <p:nvPr/>
        </p:nvSpPr>
        <p:spPr bwMode="auto">
          <a:xfrm>
            <a:off x="685800" y="3943356"/>
            <a:ext cx="8555182" cy="987137"/>
          </a:xfrm>
          <a:prstGeom prst="flowChartProcess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PhÇn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 iii: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cïng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chung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søc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80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wipe/>
      </p:transition>
    </mc:Choice>
    <mc:Fallback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00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971550"/>
            <a:ext cx="3205163" cy="246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-5410200" y="1600206"/>
            <a:ext cx="6096000" cy="255454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PhÇn</a:t>
            </a:r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 1: 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Thö</a:t>
            </a:r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8000" b="1" err="1" smtClean="0">
                <a:solidFill>
                  <a:srgbClr val="0000FF"/>
                </a:solidFill>
                <a:latin typeface=".VnAvant" pitchFamily="34" charset="0"/>
              </a:rPr>
              <a:t>tµi</a:t>
            </a:r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 c</a:t>
            </a:r>
            <a:r>
              <a:rPr lang="en-US" sz="8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ùn</a:t>
            </a:r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g 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484" name="Picture 4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480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7195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7195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7195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7195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joo957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078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7165 0.0046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6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69166 -0.00671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-34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69166 -0.0067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allAtOnce" animBg="1"/>
      <p:bldP spid="174083" grpI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2102523"/>
              </p:ext>
            </p:extLst>
          </p:nvPr>
        </p:nvGraphicFramePr>
        <p:xfrm>
          <a:off x="-17303" y="2977"/>
          <a:ext cx="9144000" cy="5143500"/>
        </p:xfrm>
        <a:graphic>
          <a:graphicData uri="http://schemas.openxmlformats.org/presentationml/2006/ole">
            <p:oleObj spid="_x0000_s1117" name="Bitmap Image" r:id="rId3" imgW="9752381" imgH="6095238" progId="PBrush">
              <p:embed/>
            </p:oleObj>
          </a:graphicData>
        </a:graphic>
      </p:graphicFrame>
      <p:pic>
        <p:nvPicPr>
          <p:cNvPr id="3076" name="Picture 4" descr="14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18163" flipH="1">
            <a:off x="7918853" y="3815953"/>
            <a:ext cx="750094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1950086jpndb9kx1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6"/>
            <a:ext cx="914400" cy="233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027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28194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046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684991"/>
            <a:ext cx="2305050" cy="14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609600" y="1428757"/>
            <a:ext cx="8305800" cy="244088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4954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PhÇn</a:t>
            </a:r>
            <a:r>
              <a:rPr lang="en-US" sz="3600" b="1" i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 2: Ai </a:t>
            </a:r>
            <a:r>
              <a:rPr lang="en-US" sz="3600" b="1" i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th«ng</a:t>
            </a:r>
            <a:r>
              <a:rPr lang="en-US" sz="3600" b="1" i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 minh </a:t>
            </a:r>
            <a:r>
              <a:rPr lang="en-US" sz="3600" b="1" i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h¬n</a:t>
            </a:r>
            <a:endParaRPr lang="en-US" sz="3600" b="1" i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me"/>
            </a:endParaRPr>
          </a:p>
        </p:txBody>
      </p:sp>
      <p:pic>
        <p:nvPicPr>
          <p:cNvPr id="3083" name="Picture 11" descr="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23027">
            <a:off x="2017713" y="1034659"/>
            <a:ext cx="1371600" cy="6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80710">
            <a:off x="2971800" y="1428750"/>
            <a:ext cx="1143000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mt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698" y="301830"/>
            <a:ext cx="1447800" cy="103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10346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B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6781800" y="2514600"/>
            <a:ext cx="457200" cy="342900"/>
          </a:xfrm>
          <a:prstGeom prst="star24">
            <a:avLst>
              <a:gd name="adj" fmla="val 37500"/>
            </a:avLst>
          </a:prstGeom>
          <a:solidFill>
            <a:srgbClr val="00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209800" y="3600450"/>
            <a:ext cx="533400" cy="2286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343400" y="3829050"/>
            <a:ext cx="457200" cy="342900"/>
          </a:xfrm>
          <a:prstGeom prst="star5">
            <a:avLst/>
          </a:prstGeom>
          <a:solidFill>
            <a:srgbClr val="FFFF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667000" y="2343150"/>
            <a:ext cx="381000" cy="28575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5715000" y="3371850"/>
            <a:ext cx="457200" cy="342900"/>
          </a:xfrm>
          <a:prstGeom prst="irregularSeal2">
            <a:avLst/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8001000" y="3257550"/>
            <a:ext cx="533400" cy="2286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9900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3581400" y="4229100"/>
            <a:ext cx="381000" cy="285750"/>
          </a:xfrm>
          <a:prstGeom prst="sun">
            <a:avLst>
              <a:gd name="adj" fmla="val 25000"/>
            </a:avLst>
          </a:prstGeom>
          <a:solidFill>
            <a:srgbClr val="6600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6781800" y="4286250"/>
            <a:ext cx="457200" cy="342900"/>
          </a:xfrm>
          <a:custGeom>
            <a:avLst/>
            <a:gdLst>
              <a:gd name="T0" fmla="*/ 9677400 w 21600"/>
              <a:gd name="T1" fmla="*/ 4838700 h 21600"/>
              <a:gd name="T2" fmla="*/ 4838700 w 21600"/>
              <a:gd name="T3" fmla="*/ 9677400 h 21600"/>
              <a:gd name="T4" fmla="*/ 0 w 21600"/>
              <a:gd name="T5" fmla="*/ 4838700 h 21600"/>
              <a:gd name="T6" fmla="*/ 4838700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9525" cmpd="sng">
            <a:solidFill>
              <a:srgbClr val="66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914400" y="2800350"/>
            <a:ext cx="304800" cy="228600"/>
          </a:xfrm>
          <a:custGeom>
            <a:avLst/>
            <a:gdLst>
              <a:gd name="T0" fmla="*/ 2162485 w 21600"/>
              <a:gd name="T1" fmla="*/ 435483 h 21600"/>
              <a:gd name="T2" fmla="*/ 583029 w 21600"/>
              <a:gd name="T3" fmla="*/ 2150533 h 21600"/>
              <a:gd name="T4" fmla="*/ 2162485 w 21600"/>
              <a:gd name="T5" fmla="*/ 4301067 h 21600"/>
              <a:gd name="T6" fmla="*/ 3718038 w 21600"/>
              <a:gd name="T7" fmla="*/ 21505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4495800" y="2743200"/>
            <a:ext cx="3048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/>
          </p:cNvSpPr>
          <p:nvPr/>
        </p:nvSpPr>
        <p:spPr bwMode="auto">
          <a:xfrm>
            <a:off x="0" y="1277812"/>
            <a:ext cx="8991600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0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Arial"/>
                <a:cs typeface="Arial"/>
              </a:rPr>
              <a:t>HOẠT ĐỘNG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Arial"/>
                <a:cs typeface="Arial"/>
              </a:rPr>
              <a:t>ÔN LUYỆN</a:t>
            </a:r>
          </a:p>
        </p:txBody>
      </p:sp>
      <p:pic>
        <p:nvPicPr>
          <p:cNvPr id="15374" name="Picture 14" descr="die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07625"/>
            <a:ext cx="2590800" cy="13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13" y="3649266"/>
            <a:ext cx="1508125" cy="149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71902"/>
            <a:ext cx="2057400" cy="116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1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86052"/>
            <a:ext cx="762000" cy="2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2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138" y="2934893"/>
            <a:ext cx="762000" cy="2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3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28902"/>
            <a:ext cx="762000" cy="2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743202"/>
            <a:ext cx="762000" cy="2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29238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 autoUpdateAnimBg="0"/>
      <p:bldP spid="163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istrator\Downloads\tải xuống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7891" y="-95250"/>
            <a:ext cx="9372600" cy="523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7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252008"/>
            <a:ext cx="1926324" cy="22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599"/>
            <a:ext cx="19812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9604" y="228599"/>
            <a:ext cx="19713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2008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00352"/>
            <a:ext cx="1921159" cy="204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00350"/>
            <a:ext cx="1981200" cy="202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9604" y="2800350"/>
            <a:ext cx="1971350" cy="204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00351"/>
            <a:ext cx="1905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33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839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1"/>
            <a:ext cx="9067800" cy="1714500"/>
          </a:xfrm>
        </p:spPr>
        <p:txBody>
          <a:bodyPr/>
          <a:lstStyle/>
          <a:p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H" pitchFamily="34" charset="0"/>
              </a:rPr>
              <a:t>Ho¹t ®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H" pitchFamily="34" charset="0"/>
              </a:rPr>
              <a:t>éng</a:t>
            </a:r>
            <a:r>
              <a:rPr kumimoji="0" lang="en-US" sz="32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H" pitchFamily="34" charset="0"/>
              </a:rPr>
              <a:t> 2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: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H" pitchFamily="34" charset="0"/>
              </a:rPr>
              <a:t>h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×nh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thµnh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c¸c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mèi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quan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hÖ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.</a:t>
            </a:r>
            <a:b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</a:br>
            <a:r>
              <a:rPr lang="en-US" sz="3200" b="1" baseline="0" dirty="0" smtClean="0">
                <a:solidFill>
                  <a:srgbClr val="002060"/>
                </a:solidFill>
                <a:latin typeface=".VnTime" pitchFamily="34" charset="0"/>
              </a:rPr>
              <a:t>A: </a:t>
            </a:r>
            <a:r>
              <a:rPr lang="en-US" sz="3200" b="1" baseline="0" dirty="0" smtClean="0">
                <a:solidFill>
                  <a:srgbClr val="002060"/>
                </a:solidFill>
                <a:latin typeface=".VnTimeH" pitchFamily="34" charset="0"/>
              </a:rPr>
              <a:t>s</a:t>
            </a:r>
            <a:r>
              <a:rPr lang="en-US" sz="3200" b="1" baseline="0" dirty="0" smtClean="0">
                <a:solidFill>
                  <a:srgbClr val="002060"/>
                </a:solidFill>
                <a:latin typeface=".VnTime" pitchFamily="34" charset="0"/>
              </a:rPr>
              <a:t>o </a:t>
            </a:r>
            <a:r>
              <a:rPr lang="en-US" sz="3200" b="1" baseline="0" dirty="0" err="1" smtClean="0">
                <a:solidFill>
                  <a:srgbClr val="002060"/>
                </a:solidFill>
                <a:latin typeface=".VnTime" pitchFamily="34" charset="0"/>
              </a:rPr>
              <a:t>s¸nh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thªm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bít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sè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­­îng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2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nhãm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h¬n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kÐm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1 ®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èi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t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ư­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îng</a:t>
            </a:r>
            <a:r>
              <a:rPr lang="en-US" sz="3200" b="1" dirty="0" smtClean="0">
                <a:solidFill>
                  <a:srgbClr val="002060"/>
                </a:solidFill>
                <a:latin typeface="Arial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55" y="1885950"/>
            <a:ext cx="2667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145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57650"/>
            <a:ext cx="152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00250"/>
            <a:ext cx="1981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832886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Loi gioi thieu- slide 1.wav"/>
  <p:tag name="PPSNARRATION" val="1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75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75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249</Words>
  <Application>Microsoft Office PowerPoint</Application>
  <PresentationFormat>On-screen Show (16:9)</PresentationFormat>
  <Paragraphs>76</Paragraphs>
  <Slides>28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Office Theme</vt:lpstr>
      <vt:lpstr>1_Office Theme</vt:lpstr>
      <vt:lpstr>7_Default Design</vt:lpstr>
      <vt:lpstr>4_Default Design</vt:lpstr>
      <vt:lpstr>1_Default Design</vt:lpstr>
      <vt:lpstr>Default Design</vt:lpstr>
      <vt:lpstr>Pixel</vt:lpstr>
      <vt:lpstr>2_Default Design</vt:lpstr>
      <vt:lpstr>2_Office Theme</vt:lpstr>
      <vt:lpstr>1_Globe</vt:lpstr>
      <vt:lpstr>3_Default Design</vt:lpstr>
      <vt:lpstr>1_Pixel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Ho¹t ®éng 2: h×nh thµnh c¸c mèi quan hÖ. A: so s¸nh thªm bít sè lư­­îng 2 nhãm h¬n kÐm nhau 1 ®èi tư­îng.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§Ò t</dc:title>
  <dc:creator>Admin</dc:creator>
  <cp:lastModifiedBy>Welcome</cp:lastModifiedBy>
  <cp:revision>99</cp:revision>
  <dcterms:created xsi:type="dcterms:W3CDTF">2016-10-05T13:32:30Z</dcterms:created>
  <dcterms:modified xsi:type="dcterms:W3CDTF">2018-01-27T07:18:35Z</dcterms:modified>
</cp:coreProperties>
</file>